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  <a:srgbClr val="673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FE57-B2DC-451D-88BF-E63B5016964A}" type="datetimeFigureOut">
              <a:rPr lang="ru-RU" smtClean="0"/>
              <a:pPr/>
              <a:t>03.03.22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910C-6AEB-4389-92DC-2785528D6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FE57-B2DC-451D-88BF-E63B5016964A}" type="datetimeFigureOut">
              <a:rPr lang="ru-RU" smtClean="0"/>
              <a:pPr/>
              <a:t>03.03.22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910C-6AEB-4389-92DC-2785528D6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FE57-B2DC-451D-88BF-E63B5016964A}" type="datetimeFigureOut">
              <a:rPr lang="ru-RU" smtClean="0"/>
              <a:pPr/>
              <a:t>03.03.22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910C-6AEB-4389-92DC-2785528D6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FE57-B2DC-451D-88BF-E63B5016964A}" type="datetimeFigureOut">
              <a:rPr lang="ru-RU" smtClean="0"/>
              <a:pPr/>
              <a:t>03.03.22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910C-6AEB-4389-92DC-2785528D6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FE57-B2DC-451D-88BF-E63B5016964A}" type="datetimeFigureOut">
              <a:rPr lang="ru-RU" smtClean="0"/>
              <a:pPr/>
              <a:t>03.03.22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910C-6AEB-4389-92DC-2785528D6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FE57-B2DC-451D-88BF-E63B5016964A}" type="datetimeFigureOut">
              <a:rPr lang="ru-RU" smtClean="0"/>
              <a:pPr/>
              <a:t>03.03.22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910C-6AEB-4389-92DC-2785528D6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FE57-B2DC-451D-88BF-E63B5016964A}" type="datetimeFigureOut">
              <a:rPr lang="ru-RU" smtClean="0"/>
              <a:pPr/>
              <a:t>03.03.22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910C-6AEB-4389-92DC-2785528D6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FE57-B2DC-451D-88BF-E63B5016964A}" type="datetimeFigureOut">
              <a:rPr lang="ru-RU" smtClean="0"/>
              <a:pPr/>
              <a:t>03.03.22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910C-6AEB-4389-92DC-2785528D6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FE57-B2DC-451D-88BF-E63B5016964A}" type="datetimeFigureOut">
              <a:rPr lang="ru-RU" smtClean="0"/>
              <a:pPr/>
              <a:t>03.03.22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910C-6AEB-4389-92DC-2785528D6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FE57-B2DC-451D-88BF-E63B5016964A}" type="datetimeFigureOut">
              <a:rPr lang="ru-RU" smtClean="0"/>
              <a:pPr/>
              <a:t>03.03.22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910C-6AEB-4389-92DC-2785528D6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FE57-B2DC-451D-88BF-E63B5016964A}" type="datetimeFigureOut">
              <a:rPr lang="ru-RU" smtClean="0"/>
              <a:pPr/>
              <a:t>03.03.22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910C-6AEB-4389-92DC-2785528D6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5FE57-B2DC-451D-88BF-E63B5016964A}" type="datetimeFigureOut">
              <a:rPr lang="ru-RU" smtClean="0"/>
              <a:pPr/>
              <a:t>03.03.22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1910C-6AEB-4389-92DC-2785528D6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643998" cy="45005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</a:rPr>
              <a:t>МБОУ Котовскую ОШ 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</a:rPr>
              <a:t>представляет 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</a:rPr>
              <a:t>учитель химии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Светлана Михайловна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Балакирева.</a:t>
            </a:r>
            <a:endParaRPr lang="ru-RU" sz="20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ru-RU" sz="2000" b="1" i="1" dirty="0"/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endParaRPr lang="ru-RU" sz="2000" b="1" i="1" dirty="0"/>
          </a:p>
          <a:p>
            <a:pPr>
              <a:buNone/>
            </a:pPr>
            <a:r>
              <a:rPr lang="ru-RU" sz="2000" b="1" i="1" smtClean="0">
                <a:solidFill>
                  <a:schemeClr val="accent3">
                    <a:lumMod val="50000"/>
                  </a:schemeClr>
                </a:solidFill>
              </a:rPr>
              <a:t>Слово </a:t>
            </a:r>
            <a:r>
              <a:rPr lang="ru-RU" sz="2000" b="1" i="1" smtClean="0">
                <a:solidFill>
                  <a:schemeClr val="accent3">
                    <a:lumMod val="50000"/>
                  </a:schemeClr>
                </a:solidFill>
              </a:rPr>
              <a:t>конкурсанту:</a:t>
            </a:r>
            <a:endParaRPr lang="ru-RU" sz="20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   «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Поверь в своего ученика, будь для него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всегда открытием. Каждый урок, каждый </a:t>
            </a:r>
          </a:p>
          <a:p>
            <a:pPr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д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ень пусть он удивляется твоей доброте, </a:t>
            </a:r>
          </a:p>
          <a:p>
            <a:pPr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профессионализму и эрудиции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https://kungur-obr.ru/wp-content/uploads/2021/03/%D1%83%D1%87%D0%B8%D1%82%D0%B5%D0%BB%D1%8C_%D0%B3%D0%BE%D0%B4%D0%B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52"/>
            <a:ext cx="128588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ww.zsno.ru/upload/iblock/e9e/e9e116a1e474e68f884c9fe83723aaf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14290"/>
            <a:ext cx="928694" cy="104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ch3malka.ru/images/stories/profim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0"/>
            <a:ext cx="150019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Письмо Бесплатные Икон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6357934"/>
            <a:ext cx="500066" cy="500066"/>
          </a:xfrm>
          <a:prstGeom prst="rect">
            <a:avLst/>
          </a:prstGeom>
          <a:noFill/>
        </p:spPr>
      </p:pic>
      <p:pic>
        <p:nvPicPr>
          <p:cNvPr id="14340" name="Picture 4" descr="Физика Бесплатные Икон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6215082"/>
            <a:ext cx="500066" cy="500066"/>
          </a:xfrm>
          <a:prstGeom prst="rect">
            <a:avLst/>
          </a:prstGeom>
          <a:noFill/>
        </p:spPr>
      </p:pic>
      <p:pic>
        <p:nvPicPr>
          <p:cNvPr id="14342" name="Picture 6" descr="Химия Бесплатные Иконк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6357934"/>
            <a:ext cx="500066" cy="500066"/>
          </a:xfrm>
          <a:prstGeom prst="rect">
            <a:avLst/>
          </a:prstGeom>
          <a:noFill/>
        </p:spPr>
      </p:pic>
      <p:pic>
        <p:nvPicPr>
          <p:cNvPr id="14344" name="Picture 8" descr="Правители Бесплатные Иконк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6410355"/>
            <a:ext cx="447645" cy="447645"/>
          </a:xfrm>
          <a:prstGeom prst="rect">
            <a:avLst/>
          </a:prstGeom>
          <a:noFill/>
        </p:spPr>
      </p:pic>
      <p:pic>
        <p:nvPicPr>
          <p:cNvPr id="14346" name="Picture 10" descr="Пользователь Бесплатные Иконки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1934" y="6286496"/>
            <a:ext cx="571504" cy="571504"/>
          </a:xfrm>
          <a:prstGeom prst="rect">
            <a:avLst/>
          </a:prstGeom>
          <a:noFill/>
        </p:spPr>
      </p:pic>
      <p:pic>
        <p:nvPicPr>
          <p:cNvPr id="14348" name="Picture 12" descr="Книга Бесплатные Иконки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29652" y="6215082"/>
            <a:ext cx="500066" cy="500066"/>
          </a:xfrm>
          <a:prstGeom prst="rect">
            <a:avLst/>
          </a:prstGeom>
          <a:noFill/>
        </p:spPr>
      </p:pic>
      <p:pic>
        <p:nvPicPr>
          <p:cNvPr id="14350" name="Picture 14" descr="Презентация Бесплатные Иконки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86512" y="6286520"/>
            <a:ext cx="428628" cy="428628"/>
          </a:xfrm>
          <a:prstGeom prst="rect">
            <a:avLst/>
          </a:prstGeom>
          <a:noFill/>
        </p:spPr>
      </p:pic>
      <p:pic>
        <p:nvPicPr>
          <p:cNvPr id="14352" name="Picture 16" descr="Спортзал Бесплатные Иконки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282" y="6143644"/>
            <a:ext cx="571504" cy="571504"/>
          </a:xfrm>
          <a:prstGeom prst="rect">
            <a:avLst/>
          </a:prstGeom>
          <a:noFill/>
        </p:spPr>
      </p:pic>
      <p:pic>
        <p:nvPicPr>
          <p:cNvPr id="14354" name="Picture 18" descr="Микроскоп Бесплатные Иконки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43504" y="6357934"/>
            <a:ext cx="500066" cy="500066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3205" y="1498968"/>
            <a:ext cx="2804259" cy="3586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113</TotalTime>
  <Words>44</Words>
  <Application>Microsoft Office PowerPoint</Application>
  <PresentationFormat>Экран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all</dc:creator>
  <cp:lastModifiedBy>Заучи</cp:lastModifiedBy>
  <cp:revision>17</cp:revision>
  <dcterms:created xsi:type="dcterms:W3CDTF">2022-02-24T20:19:38Z</dcterms:created>
  <dcterms:modified xsi:type="dcterms:W3CDTF">2022-03-03T06:13:06Z</dcterms:modified>
</cp:coreProperties>
</file>